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D8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86190" y="8819405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CC-N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3714752" y="9049108"/>
            <a:ext cx="2357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DEPART SCANNER 2, TIROIR 6-11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4572008" y="9620612"/>
            <a:ext cx="64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221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3429000" y="6810388"/>
            <a:ext cx="1428760" cy="642942"/>
          </a:xfrm>
          <a:prstGeom prst="rect">
            <a:avLst/>
          </a:prstGeom>
          <a:solidFill>
            <a:srgbClr val="69D8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 6-11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57562" y="2952736"/>
            <a:ext cx="1548000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TCN5-10-007</a:t>
            </a:r>
          </a:p>
        </p:txBody>
      </p:sp>
      <p:cxnSp>
        <p:nvCxnSpPr>
          <p:cNvPr id="8" name="Connecteur droit 7"/>
          <p:cNvCxnSpPr>
            <a:stCxn id="6" idx="2"/>
            <a:endCxn id="5" idx="0"/>
          </p:cNvCxnSpPr>
          <p:nvPr/>
        </p:nvCxnSpPr>
        <p:spPr>
          <a:xfrm rot="16200000" flipH="1">
            <a:off x="2530116" y="5197124"/>
            <a:ext cx="3214710" cy="11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00504" y="5167314"/>
            <a:ext cx="285752" cy="28575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4114805" y="5281615"/>
            <a:ext cx="36000" cy="3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5214950" y="9620612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8</TotalTime>
  <Words>16</Words>
  <Application>Microsoft Office PowerPoint</Application>
  <PresentationFormat>Format A4 (210 x 297 mm)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4</cp:revision>
  <dcterms:created xsi:type="dcterms:W3CDTF">2011-09-14T14:20:54Z</dcterms:created>
  <dcterms:modified xsi:type="dcterms:W3CDTF">2011-12-20T08:12:25Z</dcterms:modified>
</cp:coreProperties>
</file>